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7" roundtripDataSignature="AMtx7mgvlYOTfHZ5f6gmv1Ul7/hlmjf4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7cbe68f4d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7cbe68f4d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75142d183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75142d1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75142d183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75142d18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75142d183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75142d18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75142d183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75142d183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75142d183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b75142d183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7dc5405b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7dc5405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7dc5405b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7dc5405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7dc5405b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7dc5405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7dc5405b0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7dc5405b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Parking Occupancy Detection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2057400" y="4369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Zhipeng Lin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t/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Zhihan Lin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t/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Junjie Li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 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Manuel Liu Wang</a:t>
            </a:r>
            <a:endParaRPr b="1" sz="1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Relation to the Subject “Computer Vision” coursed at UB</a:t>
            </a:r>
            <a:endParaRPr/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AutoNum type="arabicPeriod"/>
            </a:pPr>
            <a:r>
              <a:rPr b="1" lang="es-ES" sz="2400"/>
              <a:t>License Plate Recognition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Image features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Sift for images feature extraction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75" y="3144950"/>
            <a:ext cx="46259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00" y="3622075"/>
            <a:ext cx="3754550" cy="140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7cbe68f4d_4_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Relation to the Subject “Computer Vision” coursed at UB</a:t>
            </a:r>
            <a:endParaRPr/>
          </a:p>
        </p:txBody>
      </p:sp>
      <p:sp>
        <p:nvSpPr>
          <p:cNvPr id="155" name="Google Shape;155;g1a7cbe68f4d_4_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2.   Vehicle’s owner recognition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g1a7cbe68f4d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681425"/>
            <a:ext cx="8229600" cy="181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a7cbe68f4d_4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200" y="5024350"/>
            <a:ext cx="32099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a7cbe68f4d_4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900" y="5001400"/>
            <a:ext cx="1694465" cy="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a7cbe68f4d_4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3775" y="5763375"/>
            <a:ext cx="2378443" cy="4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Conclusions and observations</a:t>
            </a:r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99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75142d183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b75142d183_3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1b75142d18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75142d183_3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b75142d183_3_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1b75142d183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05500"/>
            <a:ext cx="8229600" cy="244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75142d183_3_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b75142d183_3_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1b75142d183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392613"/>
            <a:ext cx="76200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b75142d183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688" y="274650"/>
            <a:ext cx="492061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75142d183_3_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b75142d183_3_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1b75142d183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05487"/>
            <a:ext cx="8229601" cy="344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75142d183_3_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b75142d183_3_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1b75142d183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Goal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Environment/context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Main goal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Motivation and justification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824" y="1600199"/>
            <a:ext cx="3276775" cy="21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How was the problem solved?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Convolutional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Rectified Linear Unit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Subsampling Layout, Max Pooling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Backpropagation</a:t>
            </a:r>
            <a:endParaRPr/>
          </a:p>
        </p:txBody>
      </p:sp>
      <p:pic>
        <p:nvPicPr>
          <p:cNvPr id="99" name="Google Shape;9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600" cy="244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How was the problem solved?</a:t>
            </a:r>
            <a:endParaRPr/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Convolutional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25" y="2688000"/>
            <a:ext cx="8335750" cy="27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7dc5405b0_0_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How was the problem solved?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a7dc5405b0_0_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Rectified Linear Unit Layout, activation function</a:t>
            </a:r>
            <a:endParaRPr/>
          </a:p>
        </p:txBody>
      </p:sp>
      <p:pic>
        <p:nvPicPr>
          <p:cNvPr id="113" name="Google Shape;113;g1a7dc5405b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100" y="2388975"/>
            <a:ext cx="5499625" cy="37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7dc5405b0_0_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ES"/>
              <a:t>How was the problem solved?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a7dc5405b0_0_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Subsampling Layout, Max Pooling</a:t>
            </a:r>
            <a:endParaRPr/>
          </a:p>
        </p:txBody>
      </p:sp>
      <p:pic>
        <p:nvPicPr>
          <p:cNvPr id="120" name="Google Shape;120;g1a7dc5405b0_0_11"/>
          <p:cNvPicPr preferRelativeResize="0"/>
          <p:nvPr/>
        </p:nvPicPr>
        <p:blipFill rotWithShape="1">
          <a:blip r:embed="rId3">
            <a:alphaModFix/>
          </a:blip>
          <a:srcRect b="0" l="1312" r="0" t="0"/>
          <a:stretch/>
        </p:blipFill>
        <p:spPr>
          <a:xfrm>
            <a:off x="1401200" y="2305275"/>
            <a:ext cx="6106825" cy="3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7dc5405b0_0_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ES"/>
              <a:t>How was the problem solved?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a7dc5405b0_0_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Backpropagation</a:t>
            </a:r>
            <a:endParaRPr/>
          </a:p>
        </p:txBody>
      </p:sp>
      <p:pic>
        <p:nvPicPr>
          <p:cNvPr id="127" name="Google Shape;127;g1a7dc5405b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3838"/>
            <a:ext cx="9143999" cy="34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Possible extensions</a:t>
            </a:r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75" y="3118200"/>
            <a:ext cx="6021650" cy="29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457200" y="1864975"/>
            <a:ext cx="43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s-ES" sz="2400">
                <a:latin typeface="Calibri"/>
                <a:ea typeface="Calibri"/>
                <a:cs typeface="Calibri"/>
                <a:sym typeface="Calibri"/>
              </a:rPr>
              <a:t>License Plate Recognition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a7dc5405b0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87" y="3103400"/>
            <a:ext cx="4586426" cy="32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a7dc5405b0_1_13"/>
          <p:cNvSpPr txBox="1"/>
          <p:nvPr/>
        </p:nvSpPr>
        <p:spPr>
          <a:xfrm>
            <a:off x="457200" y="1884825"/>
            <a:ext cx="511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the owner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a7dc5405b0_1_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Possible extensions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2011-11-27T14:08:28Z</dcterms:created>
  <dc:creator>Petia</dc:creator>
</cp:coreProperties>
</file>